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254500" cy="2717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87400" y="787400"/>
            <a:ext cx="0" cy="2387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943100" y="787400"/>
            <a:ext cx="0" cy="2387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3098800" y="787400"/>
            <a:ext cx="0" cy="673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3098800" y="1663700"/>
            <a:ext cx="0" cy="1511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685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8" name=""/>
          <p:cNvSpPr/>
          <p:nvPr/>
        </p:nvSpPr>
        <p:spPr>
          <a:xfrm>
            <a:off x="18415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9" name=""/>
          <p:cNvSpPr/>
          <p:nvPr/>
        </p:nvSpPr>
        <p:spPr>
          <a:xfrm>
            <a:off x="30099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0" name=""/>
          <p:cNvSpPr/>
          <p:nvPr/>
        </p:nvSpPr>
        <p:spPr>
          <a:xfrm rot="300000">
            <a:off x="818695" y="846963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1</a:t>
            </a:r>
          </a:p>
        </p:txBody>
      </p:sp>
      <p:cxnSp>
        <p:nvCxnSpPr>
          <p:cNvPr id="11" name=""/>
          <p:cNvCxnSpPr/>
          <p:nvPr/>
        </p:nvCxnSpPr>
        <p:spPr>
          <a:xfrm>
            <a:off x="793750" y="1035605"/>
            <a:ext cx="1143000" cy="99999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 rot="300000">
            <a:off x="1974395" y="1012063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2</a:t>
            </a:r>
          </a:p>
        </p:txBody>
      </p:sp>
      <p:cxnSp>
        <p:nvCxnSpPr>
          <p:cNvPr id="13" name=""/>
          <p:cNvCxnSpPr/>
          <p:nvPr/>
        </p:nvCxnSpPr>
        <p:spPr>
          <a:xfrm>
            <a:off x="1949450" y="1200705"/>
            <a:ext cx="1143000" cy="99999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2526436" y="1403350"/>
            <a:ext cx="1144727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Processing</a:t>
            </a:r>
          </a:p>
        </p:txBody>
      </p:sp>
      <p:sp>
        <p:nvSpPr>
          <p:cNvPr id="15" name=""/>
          <p:cNvSpPr/>
          <p:nvPr/>
        </p:nvSpPr>
        <p:spPr>
          <a:xfrm>
            <a:off x="3117850" y="18288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Msg 3</a:t>
            </a:r>
          </a:p>
        </p:txBody>
      </p:sp>
      <p:sp>
        <p:nvSpPr>
          <p:cNvPr id="16" name=""/>
          <p:cNvSpPr/>
          <p:nvPr/>
        </p:nvSpPr>
        <p:spPr>
          <a:xfrm>
            <a:off x="2470150" y="1816100"/>
            <a:ext cx="622300" cy="304800"/>
          </a:xfrm>
          <a:custGeom>
            <a:pathLst>
              <a:path w="622300" h="304800">
                <a:moveTo>
                  <a:pt x="622300" y="0"/>
                </a:moveTo>
                <a:cubicBezTo>
                  <a:pt x="278613" y="0"/>
                  <a:pt x="0" y="68231"/>
                  <a:pt x="0" y="152400"/>
                </a:cubicBezTo>
                <a:cubicBezTo>
                  <a:pt x="0" y="236568"/>
                  <a:pt x="278613" y="304800"/>
                  <a:pt x="622300" y="304800"/>
                </a:cubicBez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 rot="-300000">
            <a:off x="2048252" y="2256663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4</a:t>
            </a:r>
          </a:p>
        </p:txBody>
      </p:sp>
      <p:cxnSp>
        <p:nvCxnSpPr>
          <p:cNvPr id="18" name=""/>
          <p:cNvCxnSpPr/>
          <p:nvPr/>
        </p:nvCxnSpPr>
        <p:spPr>
          <a:xfrm flipH="1">
            <a:off x="1949450" y="2445305"/>
            <a:ext cx="1143000" cy="99999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2012950" y="2616200"/>
            <a:ext cx="817372" cy="203200"/>
          </a:xfrm>
          <a:prstGeom prst="rect"/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marL="0" marR="0" latinLnBrk="0"/>
            <a:r>
              <a:rPr dirty="0" sz="1000" err="1" lang="en-en">
                <a:latin typeface="Nimbus Sans"/>
              </a:rPr>
              <a:t>exit condition</a:t>
            </a:r>
          </a:p>
        </p:txBody>
      </p:sp>
      <p:sp>
        <p:nvSpPr>
          <p:cNvPr id="20" name=""/>
          <p:cNvSpPr/>
          <p:nvPr/>
        </p:nvSpPr>
        <p:spPr>
          <a:xfrm rot="-300000">
            <a:off x="892552" y="2764663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5</a:t>
            </a:r>
          </a:p>
        </p:txBody>
      </p:sp>
      <p:cxnSp>
        <p:nvCxnSpPr>
          <p:cNvPr id="21" name=""/>
          <p:cNvCxnSpPr/>
          <p:nvPr/>
        </p:nvCxnSpPr>
        <p:spPr>
          <a:xfrm flipH="1">
            <a:off x="793750" y="2953305"/>
            <a:ext cx="1143000" cy="99999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3098800" y="1306119"/>
            <a:ext cx="680313" cy="503630"/>
          </a:xfrm>
          <a:custGeom>
            <a:pathLst>
              <a:path w="680313" h="503630">
                <a:moveTo>
                  <a:pt x="0" y="0"/>
                </a:moveTo>
                <a:lnTo>
                  <a:pt x="616813" y="0"/>
                </a:lnTo>
                <a:cubicBezTo>
                  <a:pt x="651883" y="0"/>
                  <a:pt x="680313" y="28429"/>
                  <a:pt x="680313" y="63500"/>
                </a:cubicBezTo>
                <a:lnTo>
                  <a:pt x="680313" y="440130"/>
                </a:lnTo>
                <a:cubicBezTo>
                  <a:pt x="680313" y="475201"/>
                  <a:pt x="651883" y="503630"/>
                  <a:pt x="616813" y="503630"/>
                </a:cubicBezTo>
                <a:lnTo>
                  <a:pt x="0" y="503630"/>
                </a:lnTo>
              </a:path>
            </a:pathLst>
          </a:custGeom>
          <a:noFill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3" name=""/>
          <p:cNvSpPr/>
          <p:nvPr/>
        </p:nvSpPr>
        <p:spPr>
          <a:xfrm rot="5400000">
            <a:off x="3628694" y="1443634"/>
            <a:ext cx="56753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cause</a:t>
            </a:r>
          </a:p>
        </p:txBody>
      </p:sp>
      <p:sp>
        <p:nvSpPr>
          <p:cNvPr id="24" name=""/>
          <p:cNvSpPr/>
          <p:nvPr/>
        </p:nvSpPr>
        <p:spPr>
          <a:xfrm>
            <a:off x="1752600" y="1206500"/>
            <a:ext cx="190500" cy="1428750"/>
          </a:xfrm>
          <a:custGeom>
            <a:pathLst>
              <a:path w="190500" h="1428750">
                <a:moveTo>
                  <a:pt x="190500" y="0"/>
                </a:moveTo>
                <a:lnTo>
                  <a:pt x="63500" y="0"/>
                </a:lnTo>
                <a:cubicBezTo>
                  <a:pt x="28429" y="0"/>
                  <a:pt x="0" y="28429"/>
                  <a:pt x="0" y="63500"/>
                </a:cubicBezTo>
                <a:lnTo>
                  <a:pt x="0" y="1365250"/>
                </a:lnTo>
                <a:cubicBezTo>
                  <a:pt x="0" y="1400320"/>
                  <a:pt x="28429" y="1428750"/>
                  <a:pt x="63500" y="1428750"/>
                </a:cubicBezTo>
                <a:lnTo>
                  <a:pt x="190500" y="1428750"/>
                </a:lnTo>
              </a:path>
            </a:pathLst>
          </a:custGeom>
          <a:noFill/>
          <a:ln w="12700">
            <a:prstDash val="dot"/>
            <a:head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 rot="-5400000">
            <a:off x="1318514" y="1806575"/>
            <a:ext cx="6014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repeat</a:t>
            </a:r>
          </a:p>
        </p:txBody>
      </p:sp>
      <p:cxnSp>
        <p:nvCxnSpPr>
          <p:cNvPr id="26" name=""/>
          <p:cNvCxnSpPr/>
          <p:nvPr/>
        </p:nvCxnSpPr>
        <p:spPr>
          <a:xfrm>
            <a:off x="4096613" y="806450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7" name=""/>
          <p:cNvCxnSpPr/>
          <p:nvPr/>
        </p:nvCxnSpPr>
        <p:spPr>
          <a:xfrm>
            <a:off x="4096613" y="1555750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8" name=""/>
          <p:cNvCxnSpPr/>
          <p:nvPr/>
        </p:nvCxnSpPr>
        <p:spPr>
          <a:xfrm>
            <a:off x="4204563" y="800100"/>
            <a:ext cx="0" cy="76200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9" name=""/>
          <p:cNvSpPr/>
          <p:nvPr/>
        </p:nvSpPr>
        <p:spPr>
          <a:xfrm rot="5400000">
            <a:off x="3924401" y="1009650"/>
            <a:ext cx="82702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First part</a:t>
            </a:r>
          </a:p>
        </p:txBody>
      </p:sp>
      <p:sp>
        <p:nvSpPr>
          <p:cNvPr id="30" name=""/>
          <p:cNvSpPr/>
          <p:nvPr/>
        </p:nvSpPr>
        <p:spPr>
          <a:xfrm>
            <a:off x="1873250" y="2578100"/>
            <a:ext cx="139700" cy="152400"/>
          </a:xfrm>
          <a:custGeom>
            <a:pathLst>
              <a:path w="139700" h="152400">
                <a:moveTo>
                  <a:pt x="139700" y="76200"/>
                </a:moveTo>
                <a:cubicBezTo>
                  <a:pt x="139700" y="118284"/>
                  <a:pt x="108427" y="152400"/>
                  <a:pt x="69850" y="152400"/>
                </a:cubicBezTo>
                <a:cubicBezTo>
                  <a:pt x="31272" y="152400"/>
                  <a:pt x="0" y="118284"/>
                  <a:pt x="0" y="76200"/>
                </a:cubicBezTo>
                <a:cubicBezTo>
                  <a:pt x="0" y="34115"/>
                  <a:pt x="31272" y="0"/>
                  <a:pt x="69850" y="0"/>
                </a:cubicBezTo>
                <a:cubicBezTo>
                  <a:pt x="108427" y="0"/>
                  <a:pt x="139700" y="34115"/>
                  <a:pt x="139700" y="76200"/>
                </a:cubicBezTo>
                <a:close/>
              </a:path>
            </a:pathLst>
          </a:custGeom>
          <a:solidFill>
            <a:srgbClr val="00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